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7A-8579-4FCA-8694-CE9907E0F88D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AD7C-5D88-4D57-B122-692FC929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BD7A-8579-4FCA-8694-CE9907E0F88D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AD7C-5D88-4D57-B122-692FC929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3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GB" altLang="en-US" sz="600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Welfare Reforms</a:t>
            </a:r>
            <a:endParaRPr lang="en-GB" altLang="en-US" sz="6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6877"/>
      </p:ext>
    </p:extLst>
  </p:cSld>
  <p:clrMapOvr>
    <a:masterClrMapping/>
  </p:clrMapOvr>
  <p:transition spd="med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</a:t>
            </a:r>
            <a:r>
              <a:rPr lang="en-GB" sz="3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Independence</a:t>
            </a:r>
            <a:r>
              <a:rPr lang="en-GB" sz="32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Payment		</a:t>
            </a: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18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b="1" kern="120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Arial" charset="0"/>
              </a:rPr>
              <a:t>PIP timetable and things to consider</a:t>
            </a:r>
            <a:r>
              <a:rPr lang="en-GB" sz="3600" b="1" kern="120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Arial" charset="0"/>
              </a:rPr>
              <a:t>……</a:t>
            </a:r>
            <a:endParaRPr lang="en-GB" sz="3600" b="1" kern="1200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96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8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State Pension</a:t>
            </a: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7363"/>
      </p:ext>
    </p:extLst>
  </p:cSld>
  <p:clrMapOvr>
    <a:masterClrMapping/>
  </p:clrMapOvr>
  <p:transition spd="med"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9096"/>
      </p:ext>
    </p:extLst>
  </p:cSld>
  <p:clrMapOvr>
    <a:masterClrMapping/>
  </p:clrMapOvr>
  <p:transition spd="med"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We’re not saving enough </a:t>
            </a:r>
            <a:endParaRPr lang="en-GB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8137"/>
      </p:ext>
    </p:extLst>
  </p:cSld>
  <p:clrMapOvr>
    <a:masterClrMapping/>
  </p:clrMapOvr>
  <p:transition spd="med"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92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18850"/>
      </p:ext>
    </p:extLst>
  </p:cSld>
  <p:clrMapOvr>
    <a:masterClrMapping/>
  </p:clrMapOvr>
  <p:transition spd="med"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9190"/>
      </p:ext>
    </p:extLst>
  </p:cSld>
  <p:clrMapOvr>
    <a:masterClrMapping/>
  </p:clrMapOvr>
  <p:transition spd="med"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Future workers </a:t>
            </a:r>
            <a:endParaRPr lang="en-GB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8355"/>
      </p:ext>
    </p:extLst>
  </p:cSld>
  <p:clrMapOvr>
    <a:masterClrMapping/>
  </p:clrMapOvr>
  <p:transition spd="med"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Pension Top Up</a:t>
            </a:r>
            <a:r>
              <a:rPr lang="en-GB" alt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alt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8958"/>
      </p:ext>
    </p:extLst>
  </p:cSld>
  <p:clrMapOvr>
    <a:masterClrMapping/>
  </p:clrMapOvr>
  <p:transition spd="med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Welfare Reform</a:t>
            </a:r>
            <a:endParaRPr lang="en-GB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5002"/>
      </p:ext>
    </p:extLst>
  </p:cSld>
  <p:clrMapOvr>
    <a:masterClrMapping/>
  </p:clrMapOvr>
  <p:transition spd="med"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State Pension Factsheets: On Gov.uk 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0629"/>
      </p:ext>
    </p:extLst>
  </p:cSld>
  <p:clrMapOvr>
    <a:masterClrMapping/>
  </p:clrMapOvr>
  <p:transition spd="med"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Welfare Reform</a:t>
            </a:r>
            <a:endParaRPr lang="en-GB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46169"/>
      </p:ext>
    </p:extLst>
  </p:cSld>
  <p:clrMapOvr>
    <a:masterClrMapping/>
  </p:clrMapOvr>
  <p:transition spd="med"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Universal Credit - overview</a:t>
            </a:r>
            <a:endParaRPr lang="en-GB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611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Universal Credit  - it’s all about work</a:t>
            </a:r>
            <a:endParaRPr lang="en-GB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77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Universal Credit – making work pay</a:t>
            </a:r>
            <a:endParaRPr lang="en-GB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0185"/>
      </p:ext>
    </p:extLst>
  </p:cSld>
  <p:clrMapOvr>
    <a:masterClrMapping/>
  </p:clrMapOvr>
  <p:transition spd="med"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  <a:ea typeface="ＭＳ Ｐゴシック" pitchFamily="34" charset="-128"/>
              </a:rPr>
              <a:t>Example: rent of £110 per week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9473"/>
      </p:ext>
    </p:extLst>
  </p:cSld>
  <p:clrMapOvr>
    <a:masterClrMapping/>
  </p:clrMapOvr>
  <p:transition spd="med"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Universal Credit National Expansion </a:t>
            </a:r>
            <a:br>
              <a:rPr lang="en-GB" sz="28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8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Tranches 1-4     Single Unemployed People</a:t>
            </a:r>
            <a:endParaRPr lang="en-GB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03000"/>
      </p:ext>
    </p:extLst>
  </p:cSld>
  <p:clrMapOvr>
    <a:masterClrMapping/>
  </p:clrMapOvr>
  <p:transition spd="med"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Universal Credit digital service </a:t>
            </a:r>
            <a:endParaRPr lang="en-GB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4986"/>
      </p:ext>
    </p:extLst>
  </p:cSld>
  <p:clrMapOvr>
    <a:masterClrMapping/>
  </p:clrMapOvr>
  <p:transition spd="med" advClick="0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Welfare Reforms</vt:lpstr>
      <vt:lpstr>Welfare Reform</vt:lpstr>
      <vt:lpstr>Welfare Reform</vt:lpstr>
      <vt:lpstr>Universal Credit - overview</vt:lpstr>
      <vt:lpstr>Universal Credit  - it’s all about work</vt:lpstr>
      <vt:lpstr>Universal Credit – making work pay</vt:lpstr>
      <vt:lpstr>Example: rent of £110 per week</vt:lpstr>
      <vt:lpstr>Universal Credit National Expansion  Tranches 1-4     Single Unemployed People</vt:lpstr>
      <vt:lpstr>The Universal Credit digital service </vt:lpstr>
      <vt:lpstr>Personal Independence Payment  </vt:lpstr>
      <vt:lpstr>PIP timetable and things to consider……</vt:lpstr>
      <vt:lpstr>New State Pension</vt:lpstr>
      <vt:lpstr>PowerPoint Presentation</vt:lpstr>
      <vt:lpstr>We’re not saving enough </vt:lpstr>
      <vt:lpstr>PowerPoint Presentation</vt:lpstr>
      <vt:lpstr>PowerPoint Presentation</vt:lpstr>
      <vt:lpstr>PowerPoint Presentation</vt:lpstr>
      <vt:lpstr>Future workers </vt:lpstr>
      <vt:lpstr>State Pension Top Up  </vt:lpstr>
      <vt:lpstr>New State Pension Factsheets: On Gov.uk </vt:lpstr>
    </vt:vector>
  </TitlesOfParts>
  <Company>DWP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Reforms</dc:title>
  <dc:creator>Beirne Francis JCP PARTNERSHIPS TEAM</dc:creator>
  <cp:lastModifiedBy>Rainbird, Robbie</cp:lastModifiedBy>
  <cp:revision>1</cp:revision>
  <dcterms:created xsi:type="dcterms:W3CDTF">2015-11-05T13:56:24Z</dcterms:created>
  <dcterms:modified xsi:type="dcterms:W3CDTF">2015-11-10T14:50:19Z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-198402801</vt:i4>
  </property>
  <property fmtid="{D5CDD505-2E9C-101B-9397-08002B2CF9AE}" pid="3" name="_NewReviewCycle">
    <vt:lpwstr/>
  </property>
  <property fmtid="{D5CDD505-2E9C-101B-9397-08002B2CF9AE}" pid="4" name="_EmailSubject">
    <vt:lpwstr>NAFAO Conference 12th November.</vt:lpwstr>
  </property>
  <property fmtid="{D5CDD505-2E9C-101B-9397-08002B2CF9AE}" pid="5" name="_AuthorEmail">
    <vt:lpwstr>FRANCIS.BEIRNE@DWP.GSI.GOV.UK</vt:lpwstr>
  </property>
  <property fmtid="{D5CDD505-2E9C-101B-9397-08002B2CF9AE}" pid="6" name="_AuthorEmailDisplayName">
    <vt:lpwstr>Beirne Francis JCP PARTNERSHIPS TEAM</vt:lpwstr>
  </property>
</Properties>
</file>