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7" autoAdjust="0"/>
  </p:normalViewPr>
  <p:slideViewPr>
    <p:cSldViewPr>
      <p:cViewPr>
        <p:scale>
          <a:sx n="94" d="100"/>
          <a:sy n="94" d="100"/>
        </p:scale>
        <p:origin x="-390" y="-2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FFE0FB9-4B8E-4921-8950-8BF803B0D5AF}" type="datetimeFigureOut">
              <a:rPr lang="en-GB"/>
              <a:pPr>
                <a:defRPr/>
              </a:pPr>
              <a:t>09/05/2013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ADC2593-50B0-4F8F-B49A-9D0112BBC1A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2635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809501-B301-444F-997F-99865CDA07B5}" type="datetimeFigureOut">
              <a:rPr lang="en-GB"/>
              <a:pPr>
                <a:defRPr/>
              </a:pPr>
              <a:t>09/05/2013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25B7CF-1558-4BEF-8D34-E619C870C5F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4B20F9-3B18-422C-8518-47B1C2354547}" type="datetimeFigureOut">
              <a:rPr lang="en-GB"/>
              <a:pPr>
                <a:defRPr/>
              </a:pPr>
              <a:t>09/05/2013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3FE58C-1743-430E-B795-200A701CD6D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5CB88C-4000-4688-B3BE-8F83D573103D}" type="datetimeFigureOut">
              <a:rPr lang="en-GB"/>
              <a:pPr>
                <a:defRPr/>
              </a:pPr>
              <a:t>09/05/2013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2FAAFD-8E37-4D15-830F-8EC5F0BBE2D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E1FF0F2-B087-4B14-9DD6-8AB331E54BB0}" type="datetimeFigureOut">
              <a:rPr lang="en-GB"/>
              <a:pPr>
                <a:defRPr/>
              </a:pPr>
              <a:t>09/05/2013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DED944A-21F6-4EBC-BC5D-9BE21EF02AB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114</Words>
  <Application>Microsoft Office PowerPoint</Application>
  <PresentationFormat>On-screen Show (4:3)</PresentationFormat>
  <Paragraphs>90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Shaw healthcare Group Ltd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Tess Davies</dc:creator>
  <cp:lastModifiedBy>Rainbird, Robbie</cp:lastModifiedBy>
  <cp:revision>11</cp:revision>
  <dcterms:created xsi:type="dcterms:W3CDTF">2013-03-22T14:59:38Z</dcterms:created>
  <dcterms:modified xsi:type="dcterms:W3CDTF">2013-05-09T08:34:19Z</dcterms:modified>
</cp:coreProperties>
</file>